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2E2D3-C78D-4941-8C77-0E77018D9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E473C9-9749-45BE-8F5E-47B3023AD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A5C130-78C7-4C35-9486-A20FCD45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8E08-C6C9-4845-9EA6-05F571A0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3DF152-358B-45A5-AE12-233390F4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84971-2B22-4ED5-8A06-C74B3C59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3DA7AB-C164-4371-83E8-65E015890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5D3871-9675-41F4-96FB-6233BD31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83A1C-02BC-4243-A8EA-77212B10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A26E6-1B80-4420-ACF7-8D1E83F0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064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95FED7-F5FC-4E21-A245-B8FF0732E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C5B1A1-727F-46F7-A3CD-F9B48A0A6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F490DA-11B8-48A4-98E8-9C1ECB92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26E46-A671-48A8-B939-FCC879E1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D071A3-912E-47DA-A5EF-5E7239D7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300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E8832-B2FC-4BE3-A554-23D5E4D0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8EACF3-9894-48FD-9199-5971BA1A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2A79A2-2C7E-421C-8E99-E8AB3F1C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061814-362A-4B94-9DB8-53650193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FDAE6F-9EA1-4F81-84EF-6732AC70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82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D2510-2472-4C7F-98DE-98392F10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717CC6-815F-416B-91CD-9FE83D1A7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FC0FB8-F2AF-40EF-A9B5-075A85E9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3D85C-3ECD-44FE-980F-FEBA4AAB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50C703-5DBB-4F46-971C-19FCB1F2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3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2855E-4376-4539-886B-EDA23D8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D553A7-FE26-4AE8-BBF9-3F91EA061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860113-90BD-4E57-BA08-0D97B8F1C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8C115C-3932-4EE0-BCF8-BCC51BBF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5F144E-146F-41FE-84E9-7372A9CF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C2A82-E66A-4B5B-8B63-8DF4A81D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63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8E6B1-ECF6-4CDB-B5F0-42CE6F5FC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AA98B-31FB-43FD-B3C5-B6D280098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703F24-A2F7-48DF-B159-087A2A5F8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64185E-7E3A-4666-ADBC-35CB14F6B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7A1F5F-E03E-4643-97DA-668C44308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0CBC67-2911-4CA2-8C5A-E6CBB5BC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72D66F-CA8C-4654-9DF8-8D3AF7C8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E4FFF4-86A8-4FC9-AD49-F29E75A2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6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8BDC-DE71-4986-BA8E-DA348CF0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E03AD7-1F79-4D5D-A688-45AF776E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BA2671-CA69-4D3B-8548-A20211B6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F7F9B8-D8C9-4537-994F-C02F3D4A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7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33ACC9-1994-4F25-8C14-98842F33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41D4DB-C35C-4E85-96B3-4CEB9CC8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D0B044-F13C-40E1-BE91-E0BC2361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38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817F3-F025-400C-8FEB-691EF277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F44761-AE1A-4002-9030-4087E5C9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4DBBFB-7080-475C-B55D-94870B093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B569FB-68E7-4785-A600-48CD9434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C6B4B6-2FD8-4E64-9585-0D4E0054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98B65A-FF88-4539-80F7-80E06C9F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97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29B23-999A-41A8-9B2E-F3834612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E272A7-FA0D-410A-992C-F934D807C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34BFAA-5BDE-402F-BCA6-DA1D24186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7C4531-B49A-4571-B1C6-EE967186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5A452-1F27-4B0B-8218-2B2E85D7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A9B82-70EA-4A22-9515-E0BF0E17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263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0D8D8D-DE26-4126-8079-4068A842A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B9A95B-55CF-44DF-8BCF-DF390024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76319-8BB3-4C11-B860-0BB453E89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FE47-80BB-4F68-BFA4-001209B984F4}" type="datetimeFigureOut">
              <a:rPr lang="es-CO" smtClean="0"/>
              <a:t>15/02/2024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E281ED-CD0D-4ED3-825B-ED8796A51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EE07FF-8226-4082-AF13-A9915EAD2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D67A-C857-4CAC-A781-0551C86C70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440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0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B249894-977B-4719-8E2B-18A26F7D5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90216"/>
              </p:ext>
            </p:extLst>
          </p:nvPr>
        </p:nvGraphicFramePr>
        <p:xfrm>
          <a:off x="654341" y="268448"/>
          <a:ext cx="9229165" cy="6233580"/>
        </p:xfrm>
        <a:graphic>
          <a:graphicData uri="http://schemas.openxmlformats.org/drawingml/2006/table">
            <a:tbl>
              <a:tblPr firstRow="1" bandRow="1"/>
              <a:tblGrid>
                <a:gridCol w="4732013">
                  <a:extLst>
                    <a:ext uri="{9D8B030D-6E8A-4147-A177-3AD203B41FA5}">
                      <a16:colId xmlns:a16="http://schemas.microsoft.com/office/drawing/2014/main" val="1132476918"/>
                    </a:ext>
                  </a:extLst>
                </a:gridCol>
                <a:gridCol w="4497152">
                  <a:extLst>
                    <a:ext uri="{9D8B030D-6E8A-4147-A177-3AD203B41FA5}">
                      <a16:colId xmlns:a16="http://schemas.microsoft.com/office/drawing/2014/main" val="2539101802"/>
                    </a:ext>
                  </a:extLst>
                </a:gridCol>
              </a:tblGrid>
              <a:tr h="156594">
                <a:tc>
                  <a:txBody>
                    <a:bodyPr/>
                    <a:lstStyle/>
                    <a:p>
                      <a:pPr lvl="1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050" b="1" i="0" u="none" strike="noStrike" dirty="0">
                          <a:solidFill>
                            <a:srgbClr val="339722"/>
                          </a:solidFill>
                          <a:effectLst/>
                          <a:latin typeface="Arial" panose="020B0604020202020204" pitchFamily="34" charset="0"/>
                        </a:rPr>
                        <a:t>FERTILIZANTES NANO QUELATADOS AVANZADOS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050" b="1" i="0" u="none" strike="noStrike" dirty="0">
                          <a:solidFill>
                            <a:srgbClr val="339722"/>
                          </a:solidFill>
                          <a:effectLst/>
                          <a:latin typeface="Arial" panose="020B0604020202020204" pitchFamily="34" charset="0"/>
                        </a:rPr>
                        <a:t>FERTILIZANTES CONVENCIONALES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83744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Libre de hormonas, metales pesados, óxidos y nitratos</a:t>
                      </a:r>
                    </a:p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Contiene etileno, Nitratos, sulfatos, metales pesados etc..</a:t>
                      </a:r>
                      <a:endParaRPr lang="es-CO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092116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Dimensiones nanométricas (cumple el estándar de 100  nm)   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Dimensiones convencionales, no nanométricas,  llevando consigo más volumen de material de relleno</a:t>
                      </a:r>
                      <a:endParaRPr lang="es-CO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270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Estable a </a:t>
                      </a: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pH 3-11</a:t>
                      </a: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Estable a pH 4,5-7.5</a:t>
                      </a:r>
                      <a:endParaRPr lang="es-CO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019131"/>
                  </a:ext>
                </a:extLst>
              </a:tr>
              <a:tr h="393849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Alta estabilidad estructural frente a alteraciones fisicoquímicas ambientales</a:t>
                      </a:r>
                    </a:p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Inestable frente a alteraciones fisicoquímicas ambientales</a:t>
                      </a:r>
                      <a:endParaRPr lang="es-CO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079010"/>
                  </a:ext>
                </a:extLst>
              </a:tr>
              <a:tr h="393849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Las cantidades utilizadas con Nanomateriales proporcionan máxima entrega de         nutrientes por elemento absorbible sin rellenos ni productor inertes debido a la alta tecnología</a:t>
                      </a: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Moléculas convencionales de más difícil absorción con excedentes de rellenos y materiales inertes que contaminan el ambiente químicamente por bioacumulación. 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285462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Tecnología de producción novedosa e innovadora cumpliendo parámetros ambientales de fabricación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Tecnología de producción Tradicional </a:t>
                      </a:r>
                      <a:endParaRPr lang="es-CO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990649"/>
                  </a:ext>
                </a:extLst>
              </a:tr>
              <a:tr h="393849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La liberación de nutrientes es más rápida en horas, aprovechable al 99%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La liberación de los nutrientes es más lenta consumiendo más energía para las plantas,  según las condiciones del suelo y su forma química podría tardar meses o años y no se aprovecha al 100%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717775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Únicos quelatos en el mundo capaz de llevar varios elementos en su ligando y metálicos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No contienen la propiedad de llevar varios elementos en un solo ligando y no quedan metales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071039"/>
                  </a:ext>
                </a:extLst>
              </a:tr>
              <a:tr h="329143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Quelación completa</a:t>
                      </a:r>
                    </a:p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O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Quelacion de una fraccion del elemento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23240"/>
                  </a:ext>
                </a:extLst>
              </a:tr>
              <a:tr h="264437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Mas cantidad y calidad por área de producción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Calidad y cantidad afectadas por acumulacion de quimicos que se dan en el corto plazo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72042"/>
                  </a:ext>
                </a:extLst>
              </a:tr>
              <a:tr h="393849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Lixiviación nula debido a su rápida absorción en la planta, no en el suelo o medio ambiente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Alta lixiviación y contaminación del suelo y aguas subterráneas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622048"/>
                  </a:ext>
                </a:extLst>
              </a:tr>
              <a:tr h="393849">
                <a:tc>
                  <a:txBody>
                    <a:bodyPr/>
                    <a:lstStyle/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Aumento de la fotosíntesis generando más área foliar y energía</a:t>
                      </a:r>
                    </a:p>
                    <a:p>
                      <a:pPr lvl="1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Bajo impacto en la eficiencia de la fotosíntesis 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575288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No dejan residuos en el medio ambiente entregando todo a la planta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Contaminación ambiental por alta carga contaminante acumulada de químicos en el suelo, aire y aguas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167049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Aplicación versátil, edáfica o foliar o ambas al tiempo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Poca versatilidad en la aplicación siendo solo edáfico o solo foliar según su natural química en forma de EDTA o gránulos pesados.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138902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Bajo peso y volumen por consumo, su presentacion por kilo o litro hace que la Logistica se reduzca hasta en un 80% dependiendo del cultivo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Alto peso y volumen tanto en transporte marítimo y como en almacenamiento en bodegas y  uso en fincas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402053"/>
                  </a:ext>
                </a:extLst>
              </a:tr>
              <a:tr h="523260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Protección Nutricional Orgánica Responsable</a:t>
                      </a: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: Única generación de fertilizantes orgánicos de síntesis capaz de entregar los nutrientes que las pantas requieren para su desarrollo completo sin dejar trazas de sales o contaminantes en los alimentos, no son óxidos, sales ni moléculas químicas pesadas</a:t>
                      </a: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Moléculas químicas; óxidos, sales, etc.. No entregan la suficiente cantidad de nutrientes que la planta necesita (4% de NPK Max.) y riesgo de contaminación sanitaria al llevar microfloras no adecuadas o limpias al cultivo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746963"/>
                  </a:ext>
                </a:extLst>
              </a:tr>
              <a:tr h="523260"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Ventajas de la Nano Escala: Entregas y reconocimiento al objetivo o punto Diana.</a:t>
                      </a:r>
                      <a:b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900" b="0" i="0" u="none" strike="noStrike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Aumento de las propiedades físicas y químicas a la luz, humedad, radiación, temperatura etc.. Al tocar la superficie de contacto (células) tanto en hojas como en raíces o tallos color verde.  Duración de hasta 5 años.</a:t>
                      </a:r>
                      <a:endParaRPr lang="es-MX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</a:rPr>
                        <a:t>Se vencen más rápido en el tiempo, se alteran sus propiedades a cambios de temperatura, humedad, radiación entre otras.</a:t>
                      </a:r>
                      <a:endParaRPr lang="es-MX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50" marR="5950" marT="59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42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632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564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Matiz</dc:creator>
  <cp:lastModifiedBy>Paola Matiz</cp:lastModifiedBy>
  <cp:revision>2</cp:revision>
  <dcterms:created xsi:type="dcterms:W3CDTF">2024-02-09T15:21:23Z</dcterms:created>
  <dcterms:modified xsi:type="dcterms:W3CDTF">2024-02-15T20:52:47Z</dcterms:modified>
</cp:coreProperties>
</file>